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19" r:id="rId22"/>
    <p:sldId id="304" r:id="rId23"/>
    <p:sldId id="280" r:id="rId24"/>
    <p:sldId id="279" r:id="rId25"/>
    <p:sldId id="320" r:id="rId26"/>
    <p:sldId id="321" r:id="rId27"/>
    <p:sldId id="328" r:id="rId28"/>
    <p:sldId id="305" r:id="rId29"/>
    <p:sldId id="306" r:id="rId30"/>
    <p:sldId id="307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40" r:id="rId62"/>
    <p:sldId id="33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92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6D7A6-9FC2-EB85-1FA7-0B15B6BB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ABCEF-14E0-C05E-BDEE-88BC3EB41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010E7C-8A87-4582-FC1A-9EA91AAD3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F905C-3F69-47C1-CA49-2AEDF0FFA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92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youtu.be/u8uHI6WLz6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opscience.iop.org/book/mono/978-1-6817-4073-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Edition#1 2016 : </a:t>
            </a:r>
            <a:r>
              <a:rPr lang="en-US" sz="700" dirty="0">
                <a:hlinkClick r:id="rId2"/>
              </a:rPr>
              <a:t>https://iopscience.iop.org/book/mono/978-1-6817-4073-7</a:t>
            </a:r>
            <a:endParaRPr lang="en-US" sz="700" dirty="0"/>
          </a:p>
          <a:p>
            <a:r>
              <a:rPr lang="en-US" sz="700" dirty="0"/>
              <a:t>Edition#2 2023 : </a:t>
            </a:r>
            <a:r>
              <a:rPr lang="en-US" sz="700" dirty="0">
                <a:hlinkClick r:id="rId3"/>
              </a:rPr>
              <a:t>https://iopscience.iop.org/book/mono/978-0-7503-4737-2</a:t>
            </a:r>
            <a:endParaRPr lang="en-GB" sz="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Useful resources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9"/>
              </a:rPr>
              <a:t>https://youtu.be/u8uHI6WLz6c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What are they?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History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 sphericity decreases with increasing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Sphericity peaks at low values as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increases</a:t>
            </a:r>
            <a:endParaRPr lang="en-US" sz="16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Confirmed jets are formed due to 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cross-section ≈ exp(-b×p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b=1.02 ± 0.09 GeV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events increases with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above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https://journals.aps.org/prl/pdf/10.1103/PhysRevLett.35.1609</a:t>
            </a:r>
            <a:endParaRPr lang="en-GB" sz="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example,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Sterman–Weinberg jets : first jet algorithm (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PRL-1969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fraction of 2-jet events for a given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3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Cone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2"/>
              </a:rPr>
              <a:t>https://iopscience.iop.org/book/mono/978-1-6817-4073-7</a:t>
            </a:r>
            <a:endParaRPr lang="en-GB" sz="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Clustering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</a:t>
            </a:r>
            <a:r>
              <a:rPr lang="en-US" dirty="0" err="1"/>
              <a:t>nCh</a:t>
            </a:r>
            <a:r>
              <a:rPr lang="en-US" dirty="0"/>
              <a:t>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0065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4168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Setting physics switches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Replacing TXT with Ttree files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Solving NBD Fit issues – MINOS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Plotting event shapes – Thrust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5"/>
              </a:rPr>
              <a:t>https://doi.org/10.17182/hepdata.54900.v1/t47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– Summary of plots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FB01A-7C18-6213-9FEF-B593F8E66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B145E22F-FA9D-E078-C357-098AA1437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LHC140 – Linking LHAPDF with Pythia/ROOT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1575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Histogram for </a:t>
            </a:r>
            <a:r>
              <a:rPr lang="en-US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NJetsCh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Await layout from ma’am</a:t>
            </a:r>
          </a:p>
          <a:p>
            <a:pPr lvl="1">
              <a:spcAft>
                <a:spcPts val="600"/>
              </a:spcAft>
            </a:pP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3614</TotalTime>
  <Words>3180</Words>
  <Application>Microsoft Office PowerPoint</Application>
  <PresentationFormat>Widescreen</PresentationFormat>
  <Paragraphs>435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Detector parameters</vt:lpstr>
      <vt:lpstr>CMS co-ordinate system</vt:lpstr>
      <vt:lpstr>CMS particle definitions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LHC140 – Linking LHAPDF with Pythia/ROOT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1014</cp:revision>
  <dcterms:created xsi:type="dcterms:W3CDTF">2024-11-21T11:19:07Z</dcterms:created>
  <dcterms:modified xsi:type="dcterms:W3CDTF">2025-02-27T16:42:40Z</dcterms:modified>
</cp:coreProperties>
</file>